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drive.google.com/file/d/10XHGbvQYwaaITAOJRU9112gtrNgkjJ8S/view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48640" y="2340000"/>
            <a:ext cx="1097136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9600" spc="-1" strike="noStrike">
                <a:solidFill>
                  <a:srgbClr val="000000"/>
                </a:solidFill>
                <a:latin typeface="Calibri Light"/>
                <a:ea typeface="DejaVu Sans"/>
              </a:rPr>
              <a:t>Voyage à Barcelona</a:t>
            </a:r>
            <a:endParaRPr b="0" lang="fr-FR" sz="9600" spc="-1" strike="noStrike">
              <a:latin typeface="Arial"/>
            </a:endParaRPr>
          </a:p>
        </p:txBody>
      </p:sp>
      <p:sp>
        <p:nvSpPr>
          <p:cNvPr id="115" name=""/>
          <p:cNvSpPr txBox="1"/>
          <p:nvPr/>
        </p:nvSpPr>
        <p:spPr>
          <a:xfrm>
            <a:off x="900000" y="3863880"/>
            <a:ext cx="10620000" cy="45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fr-FR" sz="2400" spc="-1" strike="noStrike">
                <a:latin typeface="Times New Roman"/>
                <a:hlinkClick r:id="rId1"/>
              </a:rPr>
              <a:t>https://drive.google.com/file/d/10XHGbvQYwaaITAOJRU9112gtrNgkjJ8S/view</a:t>
            </a:r>
            <a:endParaRPr b="0" lang="fr-FR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re 1"/>
          <p:cNvSpPr/>
          <p:nvPr/>
        </p:nvSpPr>
        <p:spPr>
          <a:xfrm>
            <a:off x="838080" y="79920"/>
            <a:ext cx="10513800" cy="10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Rappels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33" name="Espace réservé du contenu 2"/>
          <p:cNvSpPr/>
          <p:nvPr/>
        </p:nvSpPr>
        <p:spPr>
          <a:xfrm>
            <a:off x="545400" y="979560"/>
            <a:ext cx="11340000" cy="553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60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Règlement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 du collège valable tout au long du voyage.</a:t>
            </a: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Attitude respectueuse et ouverte en famille : vous représentez votre famille, votre collège, votre pays.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Utilisation du portable: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le téléphone est </a:t>
            </a:r>
            <a:r>
              <a:rPr b="0" lang="fr-FR" sz="2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éteint et rangé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 pendant la journée, sauf quand les professeurs l’autorisent. Enceintes portables non autorisées. Tout écart à la règle entraînera la </a:t>
            </a:r>
            <a:r>
              <a:rPr b="0" lang="fr-FR" sz="2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confiscation du matériel jusqu’au retour au collège. </a:t>
            </a:r>
            <a:endParaRPr b="0" lang="fr-FR" sz="2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RAPPEL : le matériel des élèves est sous leur responsabilité en cas de vol, perte, casse.</a:t>
            </a:r>
            <a:endParaRPr b="0" lang="fr-FR" sz="2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    </a:t>
            </a: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Argent de poche (limité +/- 40 euros) / pas d’objet de valeur.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Les élèves doivent toujours avoir sur eux leur carte d’identité / passeport et leur Carte Européenne d’Assurance Maladie.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Travail en amont, travail pendant (carnet de croquis – réalisation d’un carnet de voyage), travail après.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Tous les élèves sous traitement doivent remettre les 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ordonnances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 à l’équipe encadrante.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Objectifs culturels et linguistiques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: profitez de ce voyage pour ouvrir vos yeux et vos oreilles, osez parler en espagnol. 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Calibri"/>
              </a:rPr>
              <a:t>Téléphone des professeurs en cas d’urgence  (dans le dernier courrier).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re 1"/>
          <p:cNvSpPr/>
          <p:nvPr/>
        </p:nvSpPr>
        <p:spPr>
          <a:xfrm>
            <a:off x="595440" y="83880"/>
            <a:ext cx="11247840" cy="103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Départ le lundi 20 mai – Retour le samedi 25 mai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17" name="Espace réservé du contenu 1"/>
          <p:cNvSpPr/>
          <p:nvPr/>
        </p:nvSpPr>
        <p:spPr>
          <a:xfrm>
            <a:off x="2293200" y="1375920"/>
            <a:ext cx="7851960" cy="49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37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Transporteur : Sovetours, La Roche-sur-Yon</a:t>
            </a:r>
            <a:endParaRPr b="0" lang="fr-FR" sz="4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</a:pPr>
            <a:endParaRPr b="0" lang="fr-FR" sz="4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58 élèves de 3ème B/C/D/F</a:t>
            </a:r>
            <a:endParaRPr b="0" lang="fr-FR" sz="4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</a:pPr>
            <a:endParaRPr b="0" lang="fr-FR" sz="4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5 accompagnateurs (PSC1)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- Madame Bézier (EPS)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- Monsieur Carré (technologie)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- Monsieur Guichard (lettres)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- Madame Chapon (espagnol)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- Madame Dalibot (espagnol)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endParaRPr b="0" lang="fr-FR" sz="4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Voyage en Catalogne: 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- Barcelone 2ème plus grande ville d’Espagne après Madrid. 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- Figueras (Nord-est = 1 des 4 provinces de Catalogne : Gerona) sur le chemin du retour</a:t>
            </a:r>
            <a:endParaRPr b="0" lang="fr-FR" sz="4800" spc="-1" strike="noStrike">
              <a:latin typeface="Arial"/>
            </a:endParaRPr>
          </a:p>
          <a:p>
            <a:pPr marL="914760">
              <a:lnSpc>
                <a:spcPct val="90000"/>
              </a:lnSpc>
              <a:spcBef>
                <a:spcPts val="1001"/>
              </a:spcBef>
              <a:buNone/>
            </a:pPr>
            <a:endParaRPr b="0" lang="fr-FR" sz="4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1000 km soit environ 10h de bus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r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Lundi 20 mai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19" name="Espace réservé du contenu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51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Départ à </a:t>
            </a:r>
            <a:r>
              <a:rPr b="0" lang="fr-FR" sz="4800" spc="-1" strike="noStrik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DejaVu Sans"/>
              </a:rPr>
              <a:t>17h</a:t>
            </a:r>
            <a:endParaRPr b="0" lang="fr-FR" sz="4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Rdv 20 min avant. </a:t>
            </a:r>
            <a:endParaRPr b="0" lang="fr-FR" sz="4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Dans un petit sac à dos à garder dans le bus, prévoir :</a:t>
            </a:r>
            <a:endParaRPr b="0" lang="fr-FR" sz="4800" spc="-1" strike="noStrike">
              <a:latin typeface="Arial"/>
            </a:endParaRPr>
          </a:p>
          <a:p>
            <a:pPr marL="686160" indent="-68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un pique-nique + une gourde (pas de boisson pétillante)</a:t>
            </a:r>
            <a:endParaRPr b="0" lang="fr-FR" sz="4800" spc="-1" strike="noStrike">
              <a:latin typeface="Arial"/>
            </a:endParaRPr>
          </a:p>
          <a:p>
            <a:pPr marL="686160" indent="-68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De quoi se rafraîchir le matin (brosse à dent, dentifrice, petite serviette de toilette)</a:t>
            </a:r>
            <a:endParaRPr b="0" lang="fr-FR" sz="4800" spc="-1" strike="noStrike">
              <a:latin typeface="Arial"/>
            </a:endParaRPr>
          </a:p>
          <a:p>
            <a:pPr marL="686160" indent="-68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4800" spc="-1" strike="noStrike">
                <a:solidFill>
                  <a:srgbClr val="000000"/>
                </a:solidFill>
                <a:latin typeface="Arial"/>
                <a:ea typeface="DejaVu Sans"/>
              </a:rPr>
              <a:t>Vêtement de pluie + soleil (K-way, casquette, crème solaire)</a:t>
            </a:r>
            <a:endParaRPr b="0" lang="fr-FR" sz="4800" spc="-1" strike="noStrike">
              <a:latin typeface="Arial"/>
            </a:endParaRPr>
          </a:p>
          <a:p>
            <a:pPr marL="686160" indent="-68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4800" spc="-1" strike="noStrike">
                <a:solidFill>
                  <a:srgbClr val="000000"/>
                </a:solidFill>
                <a:latin typeface="Arial"/>
                <a:ea typeface="DejaVu Sans"/>
              </a:rPr>
              <a:t>Un petit carnet de croquis ou 5 feuilles Canson A4 dans une pochette</a:t>
            </a:r>
            <a:endParaRPr b="0" lang="fr-FR" sz="4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Être bien chaussé pour marcher toute la journée du lendemain</a:t>
            </a:r>
            <a:endParaRPr b="0" lang="fr-FR" sz="4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4800" spc="-1" strike="noStrike">
                <a:solidFill>
                  <a:srgbClr val="000000"/>
                </a:solidFill>
                <a:latin typeface="Wingdings"/>
                <a:ea typeface="DejaVu Sans"/>
              </a:rPr>
              <a:t></a:t>
            </a:r>
            <a:r>
              <a:rPr b="0" lang="fr-FR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Les élèves n’auront accès aux soutes du bus que le premier soir, avant de retrouver les familles hôtesses.</a:t>
            </a:r>
            <a:endParaRPr b="0" lang="fr-FR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36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Dans le bus: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21" name="ZoneTexte 4"/>
          <p:cNvSpPr/>
          <p:nvPr/>
        </p:nvSpPr>
        <p:spPr>
          <a:xfrm>
            <a:off x="360000" y="1260000"/>
            <a:ext cx="10790640" cy="435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pas de nourriture, bonbons, boissons sucrées (le pique-nique sera pris pendant une pause)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plusieurs pauses sont prévues pendant le trajet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par respect pour tous : les déchets doivent être ramassés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b="1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portable</a:t>
            </a: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 : autorisé jusqu’au couvre-feu. Pas de prise de vidéo ou photos, pas d’enceintes, pas de son.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La première journée à Barcelone sera dense et très longue, il est important que tout le monde puisse se reposer: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2800" spc="-1" strike="noStrike">
                <a:solidFill>
                  <a:srgbClr val="ff0000"/>
                </a:solidFill>
                <a:latin typeface="Arial"/>
                <a:ea typeface="DejaVu Sans"/>
              </a:rPr>
              <a:t>Respect obligatoire du couvre-feu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re 1"/>
          <p:cNvSpPr/>
          <p:nvPr/>
        </p:nvSpPr>
        <p:spPr>
          <a:xfrm>
            <a:off x="838080" y="159840"/>
            <a:ext cx="10513800" cy="119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Mardi 21 mai 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23" name="Espace réservé du contenu 2"/>
          <p:cNvSpPr/>
          <p:nvPr/>
        </p:nvSpPr>
        <p:spPr>
          <a:xfrm>
            <a:off x="838080" y="1207440"/>
            <a:ext cx="10513800" cy="470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Arrivée vers 8h</a:t>
            </a: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Petit-Déjeuner dans une cafétéria</a:t>
            </a: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Visite des Ramblas et du marché couvert « La Boquería »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Repas dans une cafétéria</a:t>
            </a:r>
            <a:endParaRPr b="0" lang="fr-FR" sz="2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Visite du musée Picasso</a:t>
            </a: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Rallye photo =&gt; découverte du quartier Gothique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Destination Mataró (30km de Barcelona, bord de mer)</a:t>
            </a: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Rencontre avec les familles à partir de 20h – 3 jours en pension complète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r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Mercredi 22 mai</a:t>
            </a:r>
            <a:endParaRPr b="0" lang="fr-FR" sz="4400" spc="-1" strike="noStrike">
              <a:latin typeface="Arial"/>
            </a:endParaRPr>
          </a:p>
          <a:p>
            <a:pPr algn="ctr">
              <a:lnSpc>
                <a:spcPct val="90000"/>
              </a:lnSpc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25" name="Espace réservé du contenu 2"/>
          <p:cNvSpPr/>
          <p:nvPr/>
        </p:nvSpPr>
        <p:spPr>
          <a:xfrm>
            <a:off x="360000" y="1283400"/>
            <a:ext cx="11676240" cy="530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8h30 RDV au point de rencontre</a:t>
            </a: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Visite guidée (en français) du musée maritime.</a:t>
            </a: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Visite du port en Golondrinas ( = bateau)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Pique-nique fourni par les familles.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Visite du musée temporaire du FC Barcelona</a:t>
            </a: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Découverte extérieure du stade</a:t>
            </a: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Retour dans les familles à partir de 20h – dîner -nuit 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r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Jeudi 23 mai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27" name="Espace réservé du contenu 2"/>
          <p:cNvSpPr/>
          <p:nvPr/>
        </p:nvSpPr>
        <p:spPr>
          <a:xfrm>
            <a:off x="520200" y="1825560"/>
            <a:ext cx="11331720" cy="434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7000"/>
          </a:bodyPr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8h30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RDV au point de rencontre</a:t>
            </a: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Visite du Pueblo Español (musée en plein air – grandeur nature)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Atelier de fabrication de tapas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endParaRPr b="0" lang="fr-FR" sz="2800" spc="-1" strike="noStrike">
              <a:latin typeface="Arial"/>
            </a:endParaRPr>
          </a:p>
          <a:p>
            <a:pPr marL="571680" indent="-5716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Après-midi Antonio Gaudí :</a:t>
            </a:r>
            <a:endParaRPr b="0" lang="fr-FR" sz="2800" spc="-1" strike="noStrike">
              <a:latin typeface="Arial"/>
            </a:endParaRPr>
          </a:p>
          <a:p>
            <a:pPr marL="1371600">
              <a:lnSpc>
                <a:spcPct val="107000"/>
              </a:lnSpc>
              <a:spcAft>
                <a:spcPts val="799"/>
              </a:spcAft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Visite didactique de la Sagrada Familia</a:t>
            </a:r>
            <a:endParaRPr b="0" lang="fr-FR" sz="2800" spc="-1" strike="noStrike">
              <a:latin typeface="Arial"/>
            </a:endParaRPr>
          </a:p>
          <a:p>
            <a:pPr marL="1371600">
              <a:lnSpc>
                <a:spcPct val="107000"/>
              </a:lnSpc>
              <a:spcAft>
                <a:spcPts val="799"/>
              </a:spcAft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Visite de la casa de la Pedrera</a:t>
            </a:r>
            <a:endParaRPr b="0" lang="fr-FR" sz="2800" spc="-1" strike="noStrike">
              <a:latin typeface="Arial"/>
            </a:endParaRPr>
          </a:p>
          <a:p>
            <a:pPr marL="1371600">
              <a:lnSpc>
                <a:spcPct val="107000"/>
              </a:lnSpc>
              <a:spcAft>
                <a:spcPts val="799"/>
              </a:spcAft>
              <a:buNone/>
            </a:pP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re 1"/>
          <p:cNvSpPr/>
          <p:nvPr/>
        </p:nvSpPr>
        <p:spPr>
          <a:xfrm>
            <a:off x="838440" y="127800"/>
            <a:ext cx="10513800" cy="112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Vendredi 24 mai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29" name="Espace réservé du contenu 2"/>
          <p:cNvSpPr/>
          <p:nvPr/>
        </p:nvSpPr>
        <p:spPr>
          <a:xfrm>
            <a:off x="411120" y="1363680"/>
            <a:ext cx="11779200" cy="480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Adieux aux familles - Direction Figueras =&gt; arrivée vers 10h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Visite du musée de Dalí</a:t>
            </a:r>
            <a:endParaRPr b="0" lang="fr-FR" sz="2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Visite de la ville sur le thème du « street art » </a:t>
            </a:r>
            <a:endParaRPr b="0" lang="fr-FR" sz="2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Restaurant 20h</a:t>
            </a:r>
            <a:endParaRPr b="0" lang="fr-FR" sz="2800" spc="-1" strike="noStrike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20h30 Départ pour St Georges – trajet de nuit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r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Samedi 25 mai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31" name="Espace réservé du contenu 2"/>
          <p:cNvSpPr/>
          <p:nvPr/>
        </p:nvSpPr>
        <p:spPr>
          <a:xfrm>
            <a:off x="838080" y="1690560"/>
            <a:ext cx="10921320" cy="448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Voyage de nuit – Petit déjeuner (non inclus)</a:t>
            </a:r>
            <a:endParaRPr b="0" lang="fr-FR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Arrivée au collège vers 9h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Application>LibreOffice/7.3.4.2$Windows_X86_64 LibreOffice_project/728fec16bd5f605073805c3c9e7c4212a0120dc5</Application>
  <AppVersion>15.0000</AppVersion>
  <Words>684</Words>
  <Paragraphs>95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2024-03-08T17:11:37Z</dcterms:created>
  <dc:creator>François Dalibot</dc:creator>
  <dc:description/>
  <dc:language>fr-FR</dc:language>
  <cp:lastModifiedBy/>
  <dcterms:modified xsi:type="dcterms:W3CDTF">2024-04-18T17:46:19Z</dcterms:modified>
  <cp:revision>34</cp:revision>
  <dc:subject/>
  <dc:title>Voyage à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PresentationFormat">
    <vt:lpwstr>Grand écran</vt:lpwstr>
  </property>
  <property fmtid="{D5CDD505-2E9C-101B-9397-08002B2CF9AE}" pid="4" name="Slides">
    <vt:i4>10</vt:i4>
  </property>
</Properties>
</file>